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9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30" r:id="rId17"/>
    <p:sldId id="344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D367-8DC2-4712-9A6A-9534AAD095F8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898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ca320651-f7d5-4202-909e-e86d997a627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ca320651-f7d5-4202-909e-e86d997a627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hyperlink" Target="https://www.e-sfera.hr/dodatni-digitalni-sadrzaji/ca320651-f7d5-4202-909e-e86d997a6273/assets/audio/34_place_in_town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255011/ollies-hometow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ca320651-f7d5-4202-909e-e86d997a6273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ca320651-f7d5-4202-909e-e86d997a6273/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5: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I live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Ollie’s</a:t>
            </a:r>
            <a:r>
              <a:rPr lang="hr-HR" sz="6600" dirty="0"/>
              <a:t> </a:t>
            </a:r>
            <a:r>
              <a:rPr lang="hr-HR" sz="6600" dirty="0" err="1"/>
              <a:t>hometown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9202C2A-9BE5-4702-8F52-0AF28526F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78" y="1042582"/>
            <a:ext cx="6153150" cy="56483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E3DD304-385A-415F-B68E-9416B8C0C1CB}"/>
              </a:ext>
            </a:extLst>
          </p:cNvPr>
          <p:cNvSpPr txBox="1"/>
          <p:nvPr/>
        </p:nvSpPr>
        <p:spPr>
          <a:xfrm>
            <a:off x="6234821" y="2629681"/>
            <a:ext cx="6005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No, </a:t>
            </a:r>
            <a:r>
              <a:rPr lang="hr-HR" sz="2400" dirty="0" err="1">
                <a:solidFill>
                  <a:srgbClr val="00B0F0"/>
                </a:solidFill>
              </a:rPr>
              <a:t>the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church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is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between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the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bookshop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and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the</a:t>
            </a:r>
            <a:r>
              <a:rPr lang="hr-HR" sz="2400" dirty="0">
                <a:solidFill>
                  <a:srgbClr val="00B0F0"/>
                </a:solidFill>
              </a:rPr>
              <a:t> post </a:t>
            </a:r>
            <a:r>
              <a:rPr lang="hr-HR" sz="2400" dirty="0" err="1">
                <a:solidFill>
                  <a:srgbClr val="00B0F0"/>
                </a:solidFill>
              </a:rPr>
              <a:t>office</a:t>
            </a:r>
            <a:r>
              <a:rPr lang="hr-HR" sz="24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BD76452-450F-4457-9C6D-5902A39A7848}"/>
              </a:ext>
            </a:extLst>
          </p:cNvPr>
          <p:cNvSpPr txBox="1"/>
          <p:nvPr/>
        </p:nvSpPr>
        <p:spPr>
          <a:xfrm>
            <a:off x="5813289" y="3424129"/>
            <a:ext cx="600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No, </a:t>
            </a:r>
            <a:r>
              <a:rPr lang="hr-HR" sz="2400" dirty="0" err="1">
                <a:solidFill>
                  <a:srgbClr val="00B0F0"/>
                </a:solidFill>
              </a:rPr>
              <a:t>there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is</a:t>
            </a:r>
            <a:r>
              <a:rPr lang="hr-HR" sz="2400" dirty="0">
                <a:solidFill>
                  <a:srgbClr val="00B0F0"/>
                </a:solidFill>
              </a:rPr>
              <a:t> a market </a:t>
            </a:r>
            <a:r>
              <a:rPr lang="hr-HR" sz="2400" dirty="0" err="1">
                <a:solidFill>
                  <a:srgbClr val="00B0F0"/>
                </a:solidFill>
              </a:rPr>
              <a:t>opposite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the</a:t>
            </a:r>
            <a:r>
              <a:rPr lang="hr-HR" sz="2400" dirty="0">
                <a:solidFill>
                  <a:srgbClr val="00B0F0"/>
                </a:solidFill>
              </a:rPr>
              <a:t> post </a:t>
            </a:r>
            <a:r>
              <a:rPr lang="hr-HR" sz="2400" dirty="0" err="1">
                <a:solidFill>
                  <a:srgbClr val="00B0F0"/>
                </a:solidFill>
              </a:rPr>
              <a:t>office</a:t>
            </a:r>
            <a:r>
              <a:rPr lang="hr-HR" sz="24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49F93FF-0985-422C-AC70-1CC8E3CF8310}"/>
              </a:ext>
            </a:extLst>
          </p:cNvPr>
          <p:cNvSpPr txBox="1"/>
          <p:nvPr/>
        </p:nvSpPr>
        <p:spPr>
          <a:xfrm>
            <a:off x="6234821" y="4595853"/>
            <a:ext cx="6005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No, a </a:t>
            </a:r>
            <a:r>
              <a:rPr lang="hr-HR" sz="2400" dirty="0" err="1">
                <a:solidFill>
                  <a:srgbClr val="00B0F0"/>
                </a:solidFill>
              </a:rPr>
              <a:t>group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of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tourists</a:t>
            </a:r>
            <a:r>
              <a:rPr lang="hr-HR" sz="2400" dirty="0">
                <a:solidFill>
                  <a:srgbClr val="00B0F0"/>
                </a:solidFill>
              </a:rPr>
              <a:t> are </a:t>
            </a:r>
            <a:r>
              <a:rPr lang="hr-HR" sz="2400" dirty="0" err="1">
                <a:solidFill>
                  <a:srgbClr val="00B0F0"/>
                </a:solidFill>
              </a:rPr>
              <a:t>standing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in</a:t>
            </a:r>
            <a:r>
              <a:rPr lang="hr-HR" sz="2400" dirty="0">
                <a:solidFill>
                  <a:srgbClr val="00B0F0"/>
                </a:solidFill>
              </a:rPr>
              <a:t> front </a:t>
            </a:r>
            <a:r>
              <a:rPr lang="hr-HR" sz="2400" dirty="0" err="1">
                <a:solidFill>
                  <a:srgbClr val="00B0F0"/>
                </a:solidFill>
              </a:rPr>
              <a:t>of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the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Main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Square</a:t>
            </a:r>
            <a:r>
              <a:rPr lang="hr-HR" sz="24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75F60E8-F621-42AD-8B6A-BD1F466F9ED6}"/>
              </a:ext>
            </a:extLst>
          </p:cNvPr>
          <p:cNvSpPr txBox="1"/>
          <p:nvPr/>
        </p:nvSpPr>
        <p:spPr>
          <a:xfrm>
            <a:off x="5002651" y="5353753"/>
            <a:ext cx="600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No, </a:t>
            </a:r>
            <a:r>
              <a:rPr lang="hr-HR" sz="2400" dirty="0" err="1">
                <a:solidFill>
                  <a:srgbClr val="00B0F0"/>
                </a:solidFill>
              </a:rPr>
              <a:t>an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old</a:t>
            </a:r>
            <a:r>
              <a:rPr lang="hr-HR" sz="2400" dirty="0">
                <a:solidFill>
                  <a:srgbClr val="00B0F0"/>
                </a:solidFill>
              </a:rPr>
              <a:t> lady </a:t>
            </a:r>
            <a:r>
              <a:rPr lang="hr-HR" sz="2400" dirty="0" err="1">
                <a:solidFill>
                  <a:srgbClr val="00B0F0"/>
                </a:solidFill>
              </a:rPr>
              <a:t>is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crossing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the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road</a:t>
            </a:r>
            <a:r>
              <a:rPr lang="hr-HR" sz="24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7D4B769-F71F-4A4B-9561-C9C0B8254055}"/>
              </a:ext>
            </a:extLst>
          </p:cNvPr>
          <p:cNvSpPr txBox="1"/>
          <p:nvPr/>
        </p:nvSpPr>
        <p:spPr>
          <a:xfrm>
            <a:off x="5002650" y="5791090"/>
            <a:ext cx="600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No, </a:t>
            </a:r>
            <a:r>
              <a:rPr lang="hr-HR" sz="2400" dirty="0" err="1">
                <a:solidFill>
                  <a:srgbClr val="00B0F0"/>
                </a:solidFill>
              </a:rPr>
              <a:t>two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girls</a:t>
            </a:r>
            <a:r>
              <a:rPr lang="hr-HR" sz="2400" dirty="0">
                <a:solidFill>
                  <a:srgbClr val="00B0F0"/>
                </a:solidFill>
              </a:rPr>
              <a:t> are </a:t>
            </a:r>
            <a:r>
              <a:rPr lang="hr-HR" sz="2400" dirty="0" err="1">
                <a:solidFill>
                  <a:srgbClr val="00B0F0"/>
                </a:solidFill>
              </a:rPr>
              <a:t>crossing</a:t>
            </a:r>
            <a:r>
              <a:rPr lang="hr-HR" sz="2400" dirty="0">
                <a:solidFill>
                  <a:srgbClr val="00B0F0"/>
                </a:solidFill>
              </a:rPr>
              <a:t> West </a:t>
            </a:r>
            <a:r>
              <a:rPr lang="hr-HR" sz="2400" dirty="0" err="1">
                <a:solidFill>
                  <a:srgbClr val="00B0F0"/>
                </a:solidFill>
              </a:rPr>
              <a:t>Road</a:t>
            </a:r>
            <a:r>
              <a:rPr lang="hr-HR" sz="2400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94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BCE5B47-B869-4BB6-84AD-7A5D2BE68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16" y="2088256"/>
            <a:ext cx="7340735" cy="4617559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4597DCD-3B87-4E9E-BC0A-A653C9F815FB}"/>
              </a:ext>
            </a:extLst>
          </p:cNvPr>
          <p:cNvSpPr txBox="1"/>
          <p:nvPr/>
        </p:nvSpPr>
        <p:spPr>
          <a:xfrm>
            <a:off x="155644" y="272374"/>
            <a:ext cx="120363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 </a:t>
            </a:r>
            <a:r>
              <a:rPr lang="hr-HR" sz="2800" i="1" dirty="0" err="1"/>
              <a:t>Guess</a:t>
            </a:r>
            <a:r>
              <a:rPr lang="hr-HR" sz="2800" i="1" dirty="0"/>
              <a:t> </a:t>
            </a:r>
            <a:r>
              <a:rPr lang="hr-HR" sz="2800" i="1" dirty="0" err="1"/>
              <a:t>the</a:t>
            </a:r>
            <a:r>
              <a:rPr lang="hr-HR" sz="2800" i="1" dirty="0"/>
              <a:t> place!</a:t>
            </a:r>
          </a:p>
          <a:p>
            <a:r>
              <a:rPr lang="hr-HR" i="1" dirty="0">
                <a:solidFill>
                  <a:srgbClr val="0070C0"/>
                </a:solidFill>
              </a:rPr>
              <a:t>Pokušaj usmeno opisati riječ s kartice bez da upotrijebiš tu ponuđenu riječ. </a:t>
            </a:r>
          </a:p>
          <a:p>
            <a:r>
              <a:rPr lang="hr-HR" i="1" dirty="0">
                <a:solidFill>
                  <a:srgbClr val="0070C0"/>
                </a:solidFill>
              </a:rPr>
              <a:t>Ovaj zadatak možeš odigrati kao igru s prijateljima. Osobe naizmjenično opisuju mjesto bez da koriste ponuđenu riječ. Ako druga osoba pogodi o kojem se mjestu radi, zadržava karticu. Pobjednik je ona osoba koja ima više kartica.</a:t>
            </a:r>
          </a:p>
        </p:txBody>
      </p:sp>
    </p:spTree>
    <p:extLst>
      <p:ext uri="{BB962C8B-B14F-4D97-AF65-F5344CB8AC3E}">
        <p14:creationId xmlns:p14="http://schemas.microsoft.com/office/powerpoint/2010/main" val="22645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085E83A-5EE3-48BB-817B-946169C36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0941" cy="68580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E5B8F9F-3244-4E79-B8C3-EFE2C0491CFD}"/>
              </a:ext>
            </a:extLst>
          </p:cNvPr>
          <p:cNvSpPr txBox="1"/>
          <p:nvPr/>
        </p:nvSpPr>
        <p:spPr>
          <a:xfrm>
            <a:off x="5887860" y="393417"/>
            <a:ext cx="573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 50.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C4C099D-A36C-4307-8381-DDA5ECD16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652" y="1153220"/>
            <a:ext cx="8201025" cy="5191125"/>
          </a:xfrm>
          <a:prstGeom prst="rect">
            <a:avLst/>
          </a:prstGeom>
          <a:ln w="60325">
            <a:solidFill>
              <a:srgbClr val="C00000"/>
            </a:solidFill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CC58D761-E40E-44A6-85E3-D30AF49BFB53}"/>
              </a:ext>
            </a:extLst>
          </p:cNvPr>
          <p:cNvSpPr txBox="1"/>
          <p:nvPr/>
        </p:nvSpPr>
        <p:spPr>
          <a:xfrm>
            <a:off x="4049098" y="2305454"/>
            <a:ext cx="186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a </a:t>
            </a:r>
            <a:r>
              <a:rPr lang="hr-HR" sz="2400" dirty="0" err="1">
                <a:solidFill>
                  <a:srgbClr val="00B0F0"/>
                </a:solidFill>
              </a:rPr>
              <a:t>book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06F5B53-0F33-4586-ACAE-7297C466DC45}"/>
              </a:ext>
            </a:extLst>
          </p:cNvPr>
          <p:cNvSpPr txBox="1"/>
          <p:nvPr/>
        </p:nvSpPr>
        <p:spPr>
          <a:xfrm>
            <a:off x="3745149" y="2788050"/>
            <a:ext cx="258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at </a:t>
            </a:r>
            <a:r>
              <a:rPr lang="hr-HR" sz="2400" dirty="0" err="1">
                <a:solidFill>
                  <a:srgbClr val="00B0F0"/>
                </a:solidFill>
              </a:rPr>
              <a:t>the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traffic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lights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7794B42-0BC7-486A-A1A9-6A05DC81004E}"/>
              </a:ext>
            </a:extLst>
          </p:cNvPr>
          <p:cNvSpPr txBox="1"/>
          <p:nvPr/>
        </p:nvSpPr>
        <p:spPr>
          <a:xfrm>
            <a:off x="3994400" y="3231137"/>
            <a:ext cx="186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F0"/>
                </a:solidFill>
              </a:rPr>
              <a:t>the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animals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F26FD77-CBC8-4C7F-BD72-C8BA701D72AC}"/>
              </a:ext>
            </a:extLst>
          </p:cNvPr>
          <p:cNvSpPr txBox="1"/>
          <p:nvPr/>
        </p:nvSpPr>
        <p:spPr>
          <a:xfrm>
            <a:off x="3955913" y="3747908"/>
            <a:ext cx="186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F0"/>
                </a:solidFill>
              </a:rPr>
              <a:t>the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shopping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304EDDF-BB79-4571-956F-BA3DDDE79375}"/>
              </a:ext>
            </a:extLst>
          </p:cNvPr>
          <p:cNvSpPr txBox="1"/>
          <p:nvPr/>
        </p:nvSpPr>
        <p:spPr>
          <a:xfrm>
            <a:off x="3628417" y="4264679"/>
            <a:ext cx="219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F0"/>
                </a:solidFill>
              </a:rPr>
              <a:t>food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and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milk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F3AE36F-F14F-4291-A170-39B2D418B0E8}"/>
              </a:ext>
            </a:extLst>
          </p:cNvPr>
          <p:cNvSpPr txBox="1"/>
          <p:nvPr/>
        </p:nvSpPr>
        <p:spPr>
          <a:xfrm>
            <a:off x="3907085" y="4726344"/>
            <a:ext cx="186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F0"/>
                </a:solidFill>
              </a:rPr>
              <a:t>the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street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11610DC-2780-4293-B9F7-5586DE5AA226}"/>
              </a:ext>
            </a:extLst>
          </p:cNvPr>
          <p:cNvSpPr txBox="1"/>
          <p:nvPr/>
        </p:nvSpPr>
        <p:spPr>
          <a:xfrm>
            <a:off x="4049098" y="5243115"/>
            <a:ext cx="186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a bus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4E9416B-E0DC-4607-9D8A-9173E2A73787}"/>
              </a:ext>
            </a:extLst>
          </p:cNvPr>
          <p:cNvSpPr txBox="1"/>
          <p:nvPr/>
        </p:nvSpPr>
        <p:spPr>
          <a:xfrm>
            <a:off x="4020149" y="5793293"/>
            <a:ext cx="186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a fine</a:t>
            </a:r>
          </a:p>
        </p:txBody>
      </p:sp>
    </p:spTree>
    <p:extLst>
      <p:ext uri="{BB962C8B-B14F-4D97-AF65-F5344CB8AC3E}">
        <p14:creationId xmlns:p14="http://schemas.microsoft.com/office/powerpoint/2010/main" val="97396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08F2A68-790E-492D-818D-04DF38BB7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15" y="823740"/>
            <a:ext cx="11900170" cy="30547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C0F8FC4-25A2-4DE6-9815-C11BBE1B9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10" y="917540"/>
            <a:ext cx="9344025" cy="3038475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7543667C-AF6C-4406-A2F6-65CE167BC6EE}"/>
              </a:ext>
            </a:extLst>
          </p:cNvPr>
          <p:cNvSpPr txBox="1"/>
          <p:nvPr/>
        </p:nvSpPr>
        <p:spPr>
          <a:xfrm>
            <a:off x="2996119" y="1626459"/>
            <a:ext cx="177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F0"/>
                </a:solidFill>
              </a:rPr>
              <a:t>an</a:t>
            </a:r>
            <a:r>
              <a:rPr lang="hr-HR" sz="2400" dirty="0">
                <a:solidFill>
                  <a:srgbClr val="00B0F0"/>
                </a:solidFill>
              </a:rPr>
              <a:t> </a:t>
            </a:r>
            <a:r>
              <a:rPr lang="hr-HR" sz="2400" dirty="0" err="1">
                <a:solidFill>
                  <a:srgbClr val="00B0F0"/>
                </a:solidFill>
              </a:rPr>
              <a:t>umbrella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05B72DD-606E-4397-A2F8-D75E9B1D8A8D}"/>
              </a:ext>
            </a:extLst>
          </p:cNvPr>
          <p:cNvSpPr txBox="1"/>
          <p:nvPr/>
        </p:nvSpPr>
        <p:spPr>
          <a:xfrm>
            <a:off x="1241898" y="2399489"/>
            <a:ext cx="160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a </a:t>
            </a:r>
            <a:r>
              <a:rPr lang="hr-HR" sz="2400" dirty="0" err="1">
                <a:solidFill>
                  <a:srgbClr val="00B0F0"/>
                </a:solidFill>
              </a:rPr>
              <a:t>ballet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6776FE0-BE2C-4396-BC74-D7E9D75600D7}"/>
              </a:ext>
            </a:extLst>
          </p:cNvPr>
          <p:cNvSpPr txBox="1"/>
          <p:nvPr/>
        </p:nvSpPr>
        <p:spPr>
          <a:xfrm>
            <a:off x="3103124" y="2176655"/>
            <a:ext cx="177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F0"/>
                </a:solidFill>
              </a:rPr>
              <a:t>money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BBC9CE2-C328-453B-B0A8-D336E511A1D1}"/>
              </a:ext>
            </a:extLst>
          </p:cNvPr>
          <p:cNvSpPr txBox="1"/>
          <p:nvPr/>
        </p:nvSpPr>
        <p:spPr>
          <a:xfrm>
            <a:off x="4961106" y="1626459"/>
            <a:ext cx="177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F0"/>
                </a:solidFill>
              </a:rPr>
              <a:t>sports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456E6F2-8F95-477E-A387-EAFA8756B48C}"/>
              </a:ext>
            </a:extLst>
          </p:cNvPr>
          <p:cNvSpPr txBox="1"/>
          <p:nvPr/>
        </p:nvSpPr>
        <p:spPr>
          <a:xfrm>
            <a:off x="4776280" y="2205944"/>
            <a:ext cx="177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F0"/>
                </a:solidFill>
              </a:rPr>
              <a:t>homework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E972D5B-BC4E-4911-A2A9-3DBF0A26D1BF}"/>
              </a:ext>
            </a:extLst>
          </p:cNvPr>
          <p:cNvSpPr txBox="1"/>
          <p:nvPr/>
        </p:nvSpPr>
        <p:spPr>
          <a:xfrm>
            <a:off x="6893162" y="1714990"/>
            <a:ext cx="177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a </a:t>
            </a:r>
            <a:r>
              <a:rPr lang="hr-HR" sz="2400" dirty="0" err="1">
                <a:solidFill>
                  <a:srgbClr val="00B0F0"/>
                </a:solidFill>
              </a:rPr>
              <a:t>road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00A36E0-6E47-4D9A-85BF-0053C1DC72B2}"/>
              </a:ext>
            </a:extLst>
          </p:cNvPr>
          <p:cNvSpPr txBox="1"/>
          <p:nvPr/>
        </p:nvSpPr>
        <p:spPr>
          <a:xfrm>
            <a:off x="6802876" y="2226142"/>
            <a:ext cx="177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a </a:t>
            </a:r>
            <a:r>
              <a:rPr lang="hr-HR" sz="2400" dirty="0" err="1">
                <a:solidFill>
                  <a:srgbClr val="00B0F0"/>
                </a:solidFill>
              </a:rPr>
              <a:t>bridge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5735FCB-0966-4751-810E-18A657B6AEC2}"/>
              </a:ext>
            </a:extLst>
          </p:cNvPr>
          <p:cNvSpPr txBox="1"/>
          <p:nvPr/>
        </p:nvSpPr>
        <p:spPr>
          <a:xfrm>
            <a:off x="8604723" y="1686933"/>
            <a:ext cx="177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a </a:t>
            </a:r>
            <a:r>
              <a:rPr lang="hr-HR" sz="2400" dirty="0" err="1">
                <a:solidFill>
                  <a:srgbClr val="00B0F0"/>
                </a:solidFill>
              </a:rPr>
              <a:t>train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D80F449-77E9-4CAC-B3D3-D71E8E495359}"/>
              </a:ext>
            </a:extLst>
          </p:cNvPr>
          <p:cNvSpPr txBox="1"/>
          <p:nvPr/>
        </p:nvSpPr>
        <p:spPr>
          <a:xfrm>
            <a:off x="8550106" y="2207447"/>
            <a:ext cx="177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a </a:t>
            </a:r>
            <a:r>
              <a:rPr lang="hr-HR" sz="2400" dirty="0" err="1">
                <a:solidFill>
                  <a:srgbClr val="00B0F0"/>
                </a:solidFill>
              </a:rPr>
              <a:t>tram</a:t>
            </a:r>
            <a:endParaRPr lang="hr-HR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1B24800-7BB6-40D1-83CE-64F300669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0" y="115544"/>
            <a:ext cx="6282657" cy="6626912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05FE83D-1EF1-486F-A252-56A01B1FA2D1}"/>
              </a:ext>
            </a:extLst>
          </p:cNvPr>
          <p:cNvSpPr txBox="1"/>
          <p:nvPr/>
        </p:nvSpPr>
        <p:spPr>
          <a:xfrm>
            <a:off x="4572000" y="992221"/>
            <a:ext cx="174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00B0F0"/>
                </a:solidFill>
              </a:rPr>
              <a:t>cross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5852948-5069-4771-9F23-005C0D01A538}"/>
              </a:ext>
            </a:extLst>
          </p:cNvPr>
          <p:cNvSpPr txBox="1"/>
          <p:nvPr/>
        </p:nvSpPr>
        <p:spPr>
          <a:xfrm>
            <a:off x="1524000" y="2360579"/>
            <a:ext cx="174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00B0F0"/>
                </a:solidFill>
              </a:rPr>
              <a:t>get</a:t>
            </a:r>
            <a:r>
              <a:rPr lang="hr-HR" sz="2800" b="1" dirty="0">
                <a:solidFill>
                  <a:srgbClr val="00B0F0"/>
                </a:solidFill>
              </a:rPr>
              <a:t> on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3AF0FE5-2EDE-4BA5-8156-DB6928BDE586}"/>
              </a:ext>
            </a:extLst>
          </p:cNvPr>
          <p:cNvSpPr txBox="1"/>
          <p:nvPr/>
        </p:nvSpPr>
        <p:spPr>
          <a:xfrm>
            <a:off x="1164077" y="3313889"/>
            <a:ext cx="174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00B0F0"/>
                </a:solidFill>
              </a:rPr>
              <a:t>borrow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AAAE405-B33F-41D3-B9A5-1E9993E03141}"/>
              </a:ext>
            </a:extLst>
          </p:cNvPr>
          <p:cNvSpPr txBox="1"/>
          <p:nvPr/>
        </p:nvSpPr>
        <p:spPr>
          <a:xfrm>
            <a:off x="4354749" y="3837109"/>
            <a:ext cx="174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00B0F0"/>
                </a:solidFill>
              </a:rPr>
              <a:t>feed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BD0DB4F-8385-4E88-9C91-6542CAC21EE2}"/>
              </a:ext>
            </a:extLst>
          </p:cNvPr>
          <p:cNvSpPr txBox="1"/>
          <p:nvPr/>
        </p:nvSpPr>
        <p:spPr>
          <a:xfrm>
            <a:off x="1433209" y="5217268"/>
            <a:ext cx="174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B0F0"/>
                </a:solidFill>
              </a:rPr>
              <a:t>do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1186E98-3551-4EC6-B525-D1CDF614A6F4}"/>
              </a:ext>
            </a:extLst>
          </p:cNvPr>
          <p:cNvSpPr txBox="1"/>
          <p:nvPr/>
        </p:nvSpPr>
        <p:spPr>
          <a:xfrm>
            <a:off x="1523999" y="6170578"/>
            <a:ext cx="174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00B0F0"/>
                </a:solidFill>
              </a:rPr>
              <a:t>watch</a:t>
            </a:r>
            <a:endParaRPr lang="hr-HR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0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9136F31-4741-4FC0-8359-3FF1B5553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1" y="52751"/>
            <a:ext cx="7042826" cy="675249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02A0D5C-6AC6-4B05-A256-531E0B0D49B3}"/>
              </a:ext>
            </a:extLst>
          </p:cNvPr>
          <p:cNvSpPr txBox="1"/>
          <p:nvPr/>
        </p:nvSpPr>
        <p:spPr>
          <a:xfrm>
            <a:off x="1488332" y="1614791"/>
            <a:ext cx="247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O  </a:t>
            </a:r>
            <a:r>
              <a:rPr lang="hr-HR" sz="2400" b="1" dirty="0" err="1">
                <a:solidFill>
                  <a:srgbClr val="00B0F0"/>
                </a:solidFill>
              </a:rPr>
              <a:t>O</a:t>
            </a:r>
            <a:r>
              <a:rPr lang="hr-HR" sz="2400" b="1" dirty="0">
                <a:solidFill>
                  <a:srgbClr val="00B0F0"/>
                </a:solidFill>
              </a:rPr>
              <a:t>    K    S   H   O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ABE5A8D-28E9-472A-9C93-04DDD642DE00}"/>
              </a:ext>
            </a:extLst>
          </p:cNvPr>
          <p:cNvSpPr txBox="1"/>
          <p:nvPr/>
        </p:nvSpPr>
        <p:spPr>
          <a:xfrm>
            <a:off x="3878094" y="2195208"/>
            <a:ext cx="247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A   K   E    R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B6B5AFA-977A-4DF0-92E5-54C323E615A9}"/>
              </a:ext>
            </a:extLst>
          </p:cNvPr>
          <p:cNvSpPr txBox="1"/>
          <p:nvPr/>
        </p:nvSpPr>
        <p:spPr>
          <a:xfrm>
            <a:off x="2597285" y="2775625"/>
            <a:ext cx="247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 O   S    P    I    T   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E35CEA9-BBCA-45B1-9F48-F54A1F3A0FDC}"/>
              </a:ext>
            </a:extLst>
          </p:cNvPr>
          <p:cNvSpPr txBox="1"/>
          <p:nvPr/>
        </p:nvSpPr>
        <p:spPr>
          <a:xfrm>
            <a:off x="3015573" y="3757248"/>
            <a:ext cx="247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O    T   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61A4E97-FD40-4963-8B0D-D71EBA1EB4B1}"/>
              </a:ext>
            </a:extLst>
          </p:cNvPr>
          <p:cNvSpPr txBox="1"/>
          <p:nvPr/>
        </p:nvSpPr>
        <p:spPr>
          <a:xfrm>
            <a:off x="3245796" y="4819583"/>
            <a:ext cx="247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A   R    K   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C947A08-2225-4A29-91EA-C49A1F8C5E83}"/>
              </a:ext>
            </a:extLst>
          </p:cNvPr>
          <p:cNvSpPr txBox="1"/>
          <p:nvPr/>
        </p:nvSpPr>
        <p:spPr>
          <a:xfrm>
            <a:off x="3109609" y="5845850"/>
            <a:ext cx="247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O    S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DC9913B-1217-417C-B11D-3CE335966C28}"/>
              </a:ext>
            </a:extLst>
          </p:cNvPr>
          <p:cNvSpPr txBox="1"/>
          <p:nvPr/>
        </p:nvSpPr>
        <p:spPr>
          <a:xfrm>
            <a:off x="4763311" y="5835923"/>
            <a:ext cx="247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F    </a:t>
            </a:r>
            <a:r>
              <a:rPr lang="hr-HR" sz="2400" b="1" dirty="0" err="1">
                <a:solidFill>
                  <a:srgbClr val="00B0F0"/>
                </a:solidFill>
              </a:rPr>
              <a:t>F</a:t>
            </a:r>
            <a:r>
              <a:rPr lang="hr-HR" sz="2400" b="1" dirty="0">
                <a:solidFill>
                  <a:srgbClr val="00B0F0"/>
                </a:solidFill>
              </a:rPr>
              <a:t>    I    C</a:t>
            </a:r>
          </a:p>
        </p:txBody>
      </p:sp>
    </p:spTree>
    <p:extLst>
      <p:ext uri="{BB962C8B-B14F-4D97-AF65-F5344CB8AC3E}">
        <p14:creationId xmlns:p14="http://schemas.microsoft.com/office/powerpoint/2010/main" val="26432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5012" y="2049597"/>
            <a:ext cx="974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SELF CHECK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>
                <a:hlinkClick r:id="rId2"/>
              </a:rPr>
              <a:t>https://www.e-sfera.hr/dodatni-digitalni-sadrzaji/ca320651-f7d5-4202-909e-e86d997a6273/</a:t>
            </a:r>
            <a:endParaRPr lang="hr-HR" sz="2400" b="1" dirty="0"/>
          </a:p>
          <a:p>
            <a:pPr algn="ctr"/>
            <a:endParaRPr lang="hr-HR" sz="2400" b="1" dirty="0"/>
          </a:p>
          <a:p>
            <a:pPr algn="ctr"/>
            <a:r>
              <a:rPr lang="hr-HR" sz="2400" i="1" dirty="0"/>
              <a:t>.</a:t>
            </a:r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97" y="438583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5012" y="2049597"/>
            <a:ext cx="9748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>
                <a:hlinkClick r:id="rId2"/>
              </a:rPr>
              <a:t>https://www.e-sfera.hr/dodatni-digitalni-sadrzaji/ca320651-f7d5-4202-909e-e86d997a6273/</a:t>
            </a:r>
            <a:r>
              <a:rPr lang="hr-HR" sz="2400" b="1" dirty="0"/>
              <a:t> 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 err="1"/>
              <a:t>Places</a:t>
            </a:r>
            <a:r>
              <a:rPr lang="hr-HR" sz="2400" b="1" dirty="0"/>
              <a:t> </a:t>
            </a:r>
            <a:r>
              <a:rPr lang="hr-HR" sz="2400" b="1" dirty="0" err="1"/>
              <a:t>in</a:t>
            </a:r>
            <a:r>
              <a:rPr lang="hr-HR" sz="2400" b="1" dirty="0"/>
              <a:t> Zagreb</a:t>
            </a:r>
          </a:p>
          <a:p>
            <a:pPr algn="ctr"/>
            <a:br>
              <a:rPr lang="hr-HR" sz="2400" b="1" dirty="0"/>
            </a:br>
            <a:endParaRPr lang="hr-HR" sz="2400" b="1" dirty="0"/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97" y="438583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6817" y="1746267"/>
            <a:ext cx="6639415" cy="52322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place </a:t>
            </a:r>
            <a:r>
              <a:rPr lang="hr-HR" sz="2800" dirty="0" err="1"/>
              <a:t>where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live?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DB9C152-70AB-4827-8F7B-66ECBAAE576A}"/>
              </a:ext>
            </a:extLst>
          </p:cNvPr>
          <p:cNvSpPr txBox="1"/>
          <p:nvPr/>
        </p:nvSpPr>
        <p:spPr>
          <a:xfrm>
            <a:off x="1607495" y="2951946"/>
            <a:ext cx="7838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best</a:t>
            </a:r>
            <a:r>
              <a:rPr lang="hr-HR" sz="2800" dirty="0"/>
              <a:t> </a:t>
            </a:r>
            <a:r>
              <a:rPr lang="hr-HR" sz="2800" dirty="0" err="1"/>
              <a:t>thing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?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07545143-AA43-4802-AB6F-F92BDBEBEAD8}"/>
              </a:ext>
            </a:extLst>
          </p:cNvPr>
          <p:cNvSpPr/>
          <p:nvPr/>
        </p:nvSpPr>
        <p:spPr>
          <a:xfrm>
            <a:off x="1607495" y="1459149"/>
            <a:ext cx="7838062" cy="285020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61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7C29D4E-F1BD-48B8-9DF4-522E8452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15191" cy="684559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516216D-2924-4EFF-A07B-2BB4A3C54255}"/>
              </a:ext>
            </a:extLst>
          </p:cNvPr>
          <p:cNvSpPr txBox="1"/>
          <p:nvPr/>
        </p:nvSpPr>
        <p:spPr>
          <a:xfrm>
            <a:off x="7192772" y="810109"/>
            <a:ext cx="46887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</a:t>
            </a:r>
            <a:r>
              <a:rPr lang="hr-HR" sz="2800" dirty="0"/>
              <a:t> on </a:t>
            </a:r>
            <a:r>
              <a:rPr lang="hr-HR" sz="2800" dirty="0" err="1"/>
              <a:t>this</a:t>
            </a:r>
            <a:r>
              <a:rPr lang="hr-HR" sz="2800" dirty="0"/>
              <a:t> </a:t>
            </a:r>
            <a:r>
              <a:rPr lang="hr-HR" sz="2800" dirty="0" err="1"/>
              <a:t>page</a:t>
            </a:r>
            <a:r>
              <a:rPr lang="hr-HR" sz="2800" dirty="0"/>
              <a:t>?</a:t>
            </a:r>
            <a:br>
              <a:rPr lang="hr-HR" sz="2800" dirty="0"/>
            </a:br>
            <a:endParaRPr lang="hr-HR" sz="2800" i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A80F335-C109-48A0-A98E-4029D2484C3A}"/>
              </a:ext>
            </a:extLst>
          </p:cNvPr>
          <p:cNvSpPr txBox="1"/>
          <p:nvPr/>
        </p:nvSpPr>
        <p:spPr>
          <a:xfrm>
            <a:off x="7192772" y="3054808"/>
            <a:ext cx="4781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Are </a:t>
            </a:r>
            <a:r>
              <a:rPr lang="hr-HR" sz="2800" dirty="0" err="1"/>
              <a:t>any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these</a:t>
            </a:r>
            <a:r>
              <a:rPr lang="hr-HR" sz="2800" dirty="0"/>
              <a:t> </a:t>
            </a:r>
            <a:r>
              <a:rPr lang="hr-HR" sz="2800" dirty="0" err="1"/>
              <a:t>things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town</a:t>
            </a:r>
            <a:r>
              <a:rPr lang="hr-HR" sz="2800" dirty="0"/>
              <a:t>/</a:t>
            </a:r>
            <a:r>
              <a:rPr lang="hr-HR" sz="2800" dirty="0" err="1"/>
              <a:t>village</a:t>
            </a:r>
            <a:r>
              <a:rPr lang="hr-HR" sz="2800" dirty="0"/>
              <a:t> as </a:t>
            </a:r>
            <a:r>
              <a:rPr lang="hr-HR" sz="2800" dirty="0" err="1"/>
              <a:t>well</a:t>
            </a:r>
            <a:r>
              <a:rPr lang="hr-HR" sz="2800" dirty="0"/>
              <a:t>?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F5D6217-07B7-462F-B9B8-D6D533B1E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04"/>
            <a:ext cx="7078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1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10253AD5-5940-4D29-9545-EA16D84E94E0}"/>
              </a:ext>
            </a:extLst>
          </p:cNvPr>
          <p:cNvSpPr txBox="1"/>
          <p:nvPr/>
        </p:nvSpPr>
        <p:spPr>
          <a:xfrm>
            <a:off x="8595199" y="3963376"/>
            <a:ext cx="35968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4"/>
              </a:rPr>
              <a:t>https://www.e-sfera.hr/dodatni-digitalni-sadrzaji/ca320651-f7d5-4202-909e-e86d997a6273/assets/audio/34_place_in_town.mp3</a:t>
            </a:r>
            <a:r>
              <a:rPr lang="hr-HR" dirty="0"/>
              <a:t> </a:t>
            </a:r>
          </a:p>
        </p:txBody>
      </p:sp>
      <p:pic>
        <p:nvPicPr>
          <p:cNvPr id="6" name="34_place_in_town">
            <a:hlinkClick r:id="" action="ppaction://media"/>
            <a:extLst>
              <a:ext uri="{FF2B5EF4-FFF2-40B4-BE49-F238E27FC236}">
                <a16:creationId xmlns:a16="http://schemas.microsoft.com/office/drawing/2014/main" id="{6223B739-B578-4604-95F0-403E7DF711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0793" y="4702040"/>
            <a:ext cx="487363" cy="48736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276F0E4-7F8B-41CF-89F0-9AF9C7310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20" y="-12404"/>
            <a:ext cx="7078405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B561C752-C42F-484D-9E6D-B2868D8FED38}"/>
              </a:ext>
            </a:extLst>
          </p:cNvPr>
          <p:cNvSpPr txBox="1"/>
          <p:nvPr/>
        </p:nvSpPr>
        <p:spPr>
          <a:xfrm>
            <a:off x="7636213" y="447472"/>
            <a:ext cx="4036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Listen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point</a:t>
            </a:r>
            <a:r>
              <a:rPr lang="hr-HR" sz="2800" dirty="0"/>
              <a:t> to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correct</a:t>
            </a:r>
            <a:r>
              <a:rPr lang="hr-HR" sz="2800" dirty="0"/>
              <a:t> </a:t>
            </a:r>
            <a:r>
              <a:rPr lang="hr-HR" sz="2800" dirty="0" err="1"/>
              <a:t>picture</a:t>
            </a:r>
            <a:r>
              <a:rPr lang="hr-HR" sz="2800" dirty="0"/>
              <a:t>.</a:t>
            </a:r>
            <a:br>
              <a:rPr lang="hr-HR" sz="2800" dirty="0"/>
            </a:b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9819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19275207-F6FF-4F9E-B0B6-103ACCD55ABB}"/>
              </a:ext>
            </a:extLst>
          </p:cNvPr>
          <p:cNvSpPr txBox="1"/>
          <p:nvPr/>
        </p:nvSpPr>
        <p:spPr>
          <a:xfrm>
            <a:off x="758758" y="126460"/>
            <a:ext cx="10525327" cy="648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i="1" dirty="0"/>
          </a:p>
          <a:p>
            <a:endParaRPr lang="hr-HR" sz="2800" i="1" dirty="0"/>
          </a:p>
          <a:p>
            <a:endParaRPr lang="hr-HR" sz="2800" i="1" dirty="0"/>
          </a:p>
          <a:p>
            <a:pPr>
              <a:lnSpc>
                <a:spcPct val="150000"/>
              </a:lnSpc>
            </a:pPr>
            <a:r>
              <a:rPr lang="hr-HR" sz="2800" dirty="0"/>
              <a:t>café –  					</a:t>
            </a:r>
            <a:r>
              <a:rPr lang="hr-HR" sz="2800" dirty="0" err="1"/>
              <a:t>hospital</a:t>
            </a:r>
            <a:r>
              <a:rPr lang="hr-HR" sz="2800" dirty="0"/>
              <a:t> – </a:t>
            </a:r>
          </a:p>
          <a:p>
            <a:pPr>
              <a:lnSpc>
                <a:spcPct val="150000"/>
              </a:lnSpc>
            </a:pPr>
            <a:r>
              <a:rPr lang="hr-HR" sz="2800" dirty="0" err="1"/>
              <a:t>library</a:t>
            </a:r>
            <a:r>
              <a:rPr lang="hr-HR" sz="2800" dirty="0"/>
              <a:t> – 					market – 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police </a:t>
            </a:r>
            <a:r>
              <a:rPr lang="hr-HR" sz="2800" dirty="0" err="1"/>
              <a:t>station</a:t>
            </a:r>
            <a:r>
              <a:rPr lang="hr-HR" sz="2800" dirty="0"/>
              <a:t> – 				post </a:t>
            </a:r>
            <a:r>
              <a:rPr lang="hr-HR" sz="2800" dirty="0" err="1"/>
              <a:t>office</a:t>
            </a:r>
            <a:r>
              <a:rPr lang="hr-HR" sz="2800" dirty="0"/>
              <a:t> – </a:t>
            </a:r>
          </a:p>
          <a:p>
            <a:pPr>
              <a:lnSpc>
                <a:spcPct val="150000"/>
              </a:lnSpc>
            </a:pPr>
            <a:r>
              <a:rPr lang="hr-HR" sz="2800" dirty="0" err="1"/>
              <a:t>bakery</a:t>
            </a:r>
            <a:r>
              <a:rPr lang="hr-HR" sz="2800" dirty="0"/>
              <a:t> – 					</a:t>
            </a:r>
            <a:r>
              <a:rPr lang="hr-HR" sz="2800" dirty="0" err="1"/>
              <a:t>church</a:t>
            </a:r>
            <a:r>
              <a:rPr lang="hr-HR" sz="2800" dirty="0"/>
              <a:t> – 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car park – 					</a:t>
            </a:r>
            <a:r>
              <a:rPr lang="hr-HR" sz="2800" dirty="0" err="1"/>
              <a:t>bookshop</a:t>
            </a:r>
            <a:r>
              <a:rPr lang="hr-HR" sz="2800" dirty="0"/>
              <a:t> – </a:t>
            </a:r>
          </a:p>
          <a:p>
            <a:pPr>
              <a:lnSpc>
                <a:spcPct val="150000"/>
              </a:lnSpc>
            </a:pPr>
            <a:r>
              <a:rPr lang="hr-HR" sz="2800" dirty="0" err="1"/>
              <a:t>museum</a:t>
            </a:r>
            <a:r>
              <a:rPr lang="hr-HR" sz="2800" dirty="0"/>
              <a:t> – 					</a:t>
            </a:r>
            <a:r>
              <a:rPr lang="hr-HR" sz="2800" dirty="0" err="1"/>
              <a:t>sports</a:t>
            </a:r>
            <a:r>
              <a:rPr lang="hr-HR" sz="2800" dirty="0"/>
              <a:t> centre – </a:t>
            </a:r>
          </a:p>
          <a:p>
            <a:pPr>
              <a:lnSpc>
                <a:spcPct val="150000"/>
              </a:lnSpc>
            </a:pPr>
            <a:r>
              <a:rPr lang="hr-HR" sz="2800" dirty="0" err="1"/>
              <a:t>theatre</a:t>
            </a:r>
            <a:r>
              <a:rPr lang="hr-HR" sz="2800" dirty="0"/>
              <a:t> – 					</a:t>
            </a:r>
            <a:r>
              <a:rPr lang="hr-HR" sz="2800" dirty="0" err="1"/>
              <a:t>zoo</a:t>
            </a:r>
            <a:r>
              <a:rPr lang="hr-HR" sz="2800" dirty="0"/>
              <a:t> – </a:t>
            </a:r>
          </a:p>
          <a:p>
            <a:pPr>
              <a:lnSpc>
                <a:spcPct val="150000"/>
              </a:lnSpc>
            </a:pPr>
            <a:r>
              <a:rPr lang="hr-HR" sz="2800" dirty="0" err="1"/>
              <a:t>main</a:t>
            </a:r>
            <a:r>
              <a:rPr lang="hr-HR" sz="2800" dirty="0"/>
              <a:t> </a:t>
            </a:r>
            <a:r>
              <a:rPr lang="hr-HR" sz="2800" dirty="0" err="1"/>
              <a:t>square</a:t>
            </a:r>
            <a:r>
              <a:rPr lang="hr-HR" sz="2800" dirty="0"/>
              <a:t> – 				</a:t>
            </a:r>
            <a:endParaRPr lang="hr-HR" sz="2800" i="1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C1E03FE-BAEE-48B3-ABD4-FC2D41B0A024}"/>
              </a:ext>
            </a:extLst>
          </p:cNvPr>
          <p:cNvSpPr txBox="1"/>
          <p:nvPr/>
        </p:nvSpPr>
        <p:spPr>
          <a:xfrm>
            <a:off x="1939332" y="1547446"/>
            <a:ext cx="279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kafić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B90E5A0-BDE9-47BB-9F68-BDBF8FDDE07C}"/>
              </a:ext>
            </a:extLst>
          </p:cNvPr>
          <p:cNvSpPr txBox="1"/>
          <p:nvPr/>
        </p:nvSpPr>
        <p:spPr>
          <a:xfrm>
            <a:off x="2244132" y="2213722"/>
            <a:ext cx="279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knjižnica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000BF12-57AD-45D7-9FC7-F24CBC5CDB2C}"/>
              </a:ext>
            </a:extLst>
          </p:cNvPr>
          <p:cNvSpPr txBox="1"/>
          <p:nvPr/>
        </p:nvSpPr>
        <p:spPr>
          <a:xfrm>
            <a:off x="3117447" y="2879999"/>
            <a:ext cx="279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policijska postaja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221AE10-7DF0-4AAF-A154-F9504DA59635}"/>
              </a:ext>
            </a:extLst>
          </p:cNvPr>
          <p:cNvSpPr txBox="1"/>
          <p:nvPr/>
        </p:nvSpPr>
        <p:spPr>
          <a:xfrm>
            <a:off x="2244132" y="3491652"/>
            <a:ext cx="279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pekarnica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6A323F9-C527-4C1A-8E40-39CEB6D4E1F5}"/>
              </a:ext>
            </a:extLst>
          </p:cNvPr>
          <p:cNvSpPr txBox="1"/>
          <p:nvPr/>
        </p:nvSpPr>
        <p:spPr>
          <a:xfrm>
            <a:off x="2406580" y="4119693"/>
            <a:ext cx="279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parkiralište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D1F77BA-8B13-484B-92BD-A42A6B7D1FFA}"/>
              </a:ext>
            </a:extLst>
          </p:cNvPr>
          <p:cNvSpPr txBox="1"/>
          <p:nvPr/>
        </p:nvSpPr>
        <p:spPr>
          <a:xfrm>
            <a:off x="2406580" y="4763476"/>
            <a:ext cx="279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muzej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27A030A-66FA-4576-8376-2277907B908A}"/>
              </a:ext>
            </a:extLst>
          </p:cNvPr>
          <p:cNvSpPr txBox="1"/>
          <p:nvPr/>
        </p:nvSpPr>
        <p:spPr>
          <a:xfrm>
            <a:off x="2244132" y="5375775"/>
            <a:ext cx="279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kazalište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0BFBDD1-6FF7-4A49-8DDE-FEA386110A50}"/>
              </a:ext>
            </a:extLst>
          </p:cNvPr>
          <p:cNvSpPr txBox="1"/>
          <p:nvPr/>
        </p:nvSpPr>
        <p:spPr>
          <a:xfrm>
            <a:off x="3009481" y="6005801"/>
            <a:ext cx="279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glavni trg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28CD33F-2D04-4B29-B3A9-753619A0694C}"/>
              </a:ext>
            </a:extLst>
          </p:cNvPr>
          <p:cNvSpPr txBox="1"/>
          <p:nvPr/>
        </p:nvSpPr>
        <p:spPr>
          <a:xfrm>
            <a:off x="7943221" y="1544469"/>
            <a:ext cx="279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bolnica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E098D13-1141-4CDA-B178-87CCD2A66EE5}"/>
              </a:ext>
            </a:extLst>
          </p:cNvPr>
          <p:cNvSpPr txBox="1"/>
          <p:nvPr/>
        </p:nvSpPr>
        <p:spPr>
          <a:xfrm>
            <a:off x="7154428" y="5375775"/>
            <a:ext cx="279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zoološki vrt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EA41746-5209-4540-AC9B-5A31C9E20093}"/>
              </a:ext>
            </a:extLst>
          </p:cNvPr>
          <p:cNvSpPr txBox="1"/>
          <p:nvPr/>
        </p:nvSpPr>
        <p:spPr>
          <a:xfrm>
            <a:off x="8639800" y="4745749"/>
            <a:ext cx="279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sportski centar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521C1C0B-DB65-4346-84B1-55F78A9E63D4}"/>
              </a:ext>
            </a:extLst>
          </p:cNvPr>
          <p:cNvSpPr txBox="1"/>
          <p:nvPr/>
        </p:nvSpPr>
        <p:spPr>
          <a:xfrm>
            <a:off x="8169202" y="4115723"/>
            <a:ext cx="279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knjižara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67FCD027-3941-4AC0-BA13-CA4D0A9DB1AA}"/>
              </a:ext>
            </a:extLst>
          </p:cNvPr>
          <p:cNvSpPr txBox="1"/>
          <p:nvPr/>
        </p:nvSpPr>
        <p:spPr>
          <a:xfrm>
            <a:off x="7757220" y="3485697"/>
            <a:ext cx="279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crkva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5D21839A-DFA5-475D-B667-79D6E3E7BD0D}"/>
              </a:ext>
            </a:extLst>
          </p:cNvPr>
          <p:cNvSpPr txBox="1"/>
          <p:nvPr/>
        </p:nvSpPr>
        <p:spPr>
          <a:xfrm>
            <a:off x="8269578" y="2849083"/>
            <a:ext cx="279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poštanski ured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44833CE3-19DC-4F86-BE96-60719DC659DA}"/>
              </a:ext>
            </a:extLst>
          </p:cNvPr>
          <p:cNvSpPr txBox="1"/>
          <p:nvPr/>
        </p:nvSpPr>
        <p:spPr>
          <a:xfrm>
            <a:off x="7757220" y="2174495"/>
            <a:ext cx="279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tržnica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D73E79BE-3E42-46AB-AC81-C0200196EFDB}"/>
              </a:ext>
            </a:extLst>
          </p:cNvPr>
          <p:cNvSpPr/>
          <p:nvPr/>
        </p:nvSpPr>
        <p:spPr>
          <a:xfrm>
            <a:off x="706842" y="1423980"/>
            <a:ext cx="10356177" cy="519130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12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65E29B76-642C-47F9-9507-476866E1ED3B}"/>
              </a:ext>
            </a:extLst>
          </p:cNvPr>
          <p:cNvSpPr txBox="1"/>
          <p:nvPr/>
        </p:nvSpPr>
        <p:spPr>
          <a:xfrm>
            <a:off x="525294" y="1437689"/>
            <a:ext cx="922182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Why</a:t>
            </a:r>
            <a:r>
              <a:rPr lang="hr-HR" sz="2800" dirty="0"/>
              <a:t> do </a:t>
            </a:r>
            <a:r>
              <a:rPr lang="hr-HR" sz="2800" dirty="0" err="1"/>
              <a:t>people</a:t>
            </a:r>
            <a:r>
              <a:rPr lang="hr-HR" sz="2800" dirty="0"/>
              <a:t> </a:t>
            </a:r>
            <a:r>
              <a:rPr lang="hr-HR" sz="2800" dirty="0" err="1"/>
              <a:t>go</a:t>
            </a:r>
            <a:r>
              <a:rPr lang="hr-HR" sz="2800" dirty="0"/>
              <a:t> to </a:t>
            </a:r>
            <a:r>
              <a:rPr lang="hr-HR" sz="2800" dirty="0" err="1"/>
              <a:t>these</a:t>
            </a:r>
            <a:r>
              <a:rPr lang="hr-HR" sz="2800" dirty="0"/>
              <a:t> </a:t>
            </a:r>
            <a:r>
              <a:rPr lang="hr-HR" sz="2800" dirty="0" err="1"/>
              <a:t>places</a:t>
            </a:r>
            <a:r>
              <a:rPr lang="hr-HR" sz="2800" dirty="0"/>
              <a:t>?</a:t>
            </a:r>
          </a:p>
          <a:p>
            <a:endParaRPr lang="hr-HR" sz="2400" dirty="0"/>
          </a:p>
          <a:p>
            <a:r>
              <a:rPr lang="hr-HR" sz="2800" dirty="0" err="1"/>
              <a:t>Why</a:t>
            </a:r>
            <a:r>
              <a:rPr lang="hr-HR" sz="2800" dirty="0"/>
              <a:t> are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important</a:t>
            </a:r>
            <a:r>
              <a:rPr lang="hr-HR" sz="2800" dirty="0"/>
              <a:t>?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 err="1"/>
              <a:t>Did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ever</a:t>
            </a:r>
            <a:r>
              <a:rPr lang="hr-HR" sz="2800" dirty="0"/>
              <a:t> </a:t>
            </a:r>
            <a:r>
              <a:rPr lang="hr-HR" sz="2800" dirty="0" err="1"/>
              <a:t>go</a:t>
            </a:r>
            <a:r>
              <a:rPr lang="hr-HR" sz="2800" dirty="0"/>
              <a:t> to:      </a:t>
            </a:r>
            <a:r>
              <a:rPr lang="hr-HR" sz="2800" dirty="0" err="1"/>
              <a:t>library</a:t>
            </a:r>
            <a:r>
              <a:rPr lang="hr-HR" sz="2800" dirty="0"/>
              <a:t>?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7C92C84-4E0C-455F-86C2-11714CDD8AE7}"/>
              </a:ext>
            </a:extLst>
          </p:cNvPr>
          <p:cNvSpPr txBox="1"/>
          <p:nvPr/>
        </p:nvSpPr>
        <p:spPr>
          <a:xfrm>
            <a:off x="3208319" y="3730041"/>
            <a:ext cx="323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     police </a:t>
            </a:r>
            <a:r>
              <a:rPr lang="hr-HR" sz="2800" dirty="0" err="1"/>
              <a:t>station</a:t>
            </a:r>
            <a:r>
              <a:rPr lang="hr-HR" sz="2800" dirty="0"/>
              <a:t>?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5552AA2-2EE6-48FF-819C-A2F8C1394EBB}"/>
              </a:ext>
            </a:extLst>
          </p:cNvPr>
          <p:cNvSpPr txBox="1"/>
          <p:nvPr/>
        </p:nvSpPr>
        <p:spPr>
          <a:xfrm>
            <a:off x="3639493" y="4253261"/>
            <a:ext cx="19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bakery</a:t>
            </a:r>
            <a:r>
              <a:rPr lang="hr-HR" sz="2400" dirty="0"/>
              <a:t> 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C05D70D-E6C5-45BE-94B5-6E415F761CB4}"/>
              </a:ext>
            </a:extLst>
          </p:cNvPr>
          <p:cNvSpPr txBox="1"/>
          <p:nvPr/>
        </p:nvSpPr>
        <p:spPr>
          <a:xfrm>
            <a:off x="3639492" y="5220978"/>
            <a:ext cx="19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car park?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B72CCCD-435F-4662-B9F7-C67EF3887081}"/>
              </a:ext>
            </a:extLst>
          </p:cNvPr>
          <p:cNvSpPr txBox="1"/>
          <p:nvPr/>
        </p:nvSpPr>
        <p:spPr>
          <a:xfrm>
            <a:off x="3740077" y="4697758"/>
            <a:ext cx="19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park?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DB0C565-F81C-4712-AD8A-9159196AC9AE}"/>
              </a:ext>
            </a:extLst>
          </p:cNvPr>
          <p:cNvSpPr txBox="1"/>
          <p:nvPr/>
        </p:nvSpPr>
        <p:spPr>
          <a:xfrm>
            <a:off x="3639491" y="5665475"/>
            <a:ext cx="19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museum</a:t>
            </a:r>
            <a:r>
              <a:rPr lang="hr-HR" sz="2800" dirty="0"/>
              <a:t>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ECF8A04-F4F5-4D96-AC88-99007E7BBFAC}"/>
              </a:ext>
            </a:extLst>
          </p:cNvPr>
          <p:cNvSpPr txBox="1"/>
          <p:nvPr/>
        </p:nvSpPr>
        <p:spPr>
          <a:xfrm>
            <a:off x="7822449" y="3677503"/>
            <a:ext cx="19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cinema</a:t>
            </a:r>
            <a:r>
              <a:rPr lang="hr-HR" sz="2800" dirty="0"/>
              <a:t>?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077A8C9-FD0F-46AE-B68A-773DDD656BF0}"/>
              </a:ext>
            </a:extLst>
          </p:cNvPr>
          <p:cNvSpPr txBox="1"/>
          <p:nvPr/>
        </p:nvSpPr>
        <p:spPr>
          <a:xfrm>
            <a:off x="7822449" y="4178984"/>
            <a:ext cx="19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theatre</a:t>
            </a:r>
            <a:r>
              <a:rPr lang="hr-HR" sz="2800" dirty="0"/>
              <a:t>? …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13E7AC4-44CC-483D-AD5F-623819785500}"/>
              </a:ext>
            </a:extLst>
          </p:cNvPr>
          <p:cNvSpPr txBox="1"/>
          <p:nvPr/>
        </p:nvSpPr>
        <p:spPr>
          <a:xfrm>
            <a:off x="525294" y="422637"/>
            <a:ext cx="988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err="1"/>
              <a:t>Practise</a:t>
            </a:r>
            <a:r>
              <a:rPr lang="hr-HR" sz="2800" i="1" dirty="0"/>
              <a:t> : </a:t>
            </a:r>
            <a:r>
              <a:rPr lang="hr-HR" sz="2800" i="1" dirty="0">
                <a:hlinkClick r:id="rId2"/>
              </a:rPr>
              <a:t>https://wordwall.net/resource/255011/ollies-hometown</a:t>
            </a:r>
            <a:r>
              <a:rPr lang="hr-HR" sz="2800" i="1" dirty="0"/>
              <a:t> .  </a:t>
            </a:r>
          </a:p>
        </p:txBody>
      </p:sp>
    </p:spTree>
    <p:extLst>
      <p:ext uri="{BB962C8B-B14F-4D97-AF65-F5344CB8AC3E}">
        <p14:creationId xmlns:p14="http://schemas.microsoft.com/office/powerpoint/2010/main" val="10205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5448E5A-29D9-4783-9A94-A876ABDC7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094"/>
            <a:ext cx="12192000" cy="485839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3418601-65F9-447A-A547-FF1657154095}"/>
              </a:ext>
            </a:extLst>
          </p:cNvPr>
          <p:cNvSpPr txBox="1"/>
          <p:nvPr/>
        </p:nvSpPr>
        <p:spPr>
          <a:xfrm>
            <a:off x="1994171" y="3042459"/>
            <a:ext cx="208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zoo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D327E4A-D191-423B-AC72-CE428F5A069A}"/>
              </a:ext>
            </a:extLst>
          </p:cNvPr>
          <p:cNvSpPr txBox="1"/>
          <p:nvPr/>
        </p:nvSpPr>
        <p:spPr>
          <a:xfrm>
            <a:off x="4218562" y="4111557"/>
            <a:ext cx="208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library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50B841F-50A1-4C92-A925-1E5DBD306380}"/>
              </a:ext>
            </a:extLst>
          </p:cNvPr>
          <p:cNvSpPr txBox="1"/>
          <p:nvPr/>
        </p:nvSpPr>
        <p:spPr>
          <a:xfrm>
            <a:off x="2932889" y="5483157"/>
            <a:ext cx="208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theatre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5DB79A7-835E-4306-B8FB-3CCE72BE7E90}"/>
              </a:ext>
            </a:extLst>
          </p:cNvPr>
          <p:cNvSpPr txBox="1"/>
          <p:nvPr/>
        </p:nvSpPr>
        <p:spPr>
          <a:xfrm>
            <a:off x="9513651" y="3042460"/>
            <a:ext cx="208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hospital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D507871-3828-4F99-A004-1FEDF369C308}"/>
              </a:ext>
            </a:extLst>
          </p:cNvPr>
          <p:cNvSpPr txBox="1"/>
          <p:nvPr/>
        </p:nvSpPr>
        <p:spPr>
          <a:xfrm>
            <a:off x="8615464" y="4366643"/>
            <a:ext cx="208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museum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659E2F9-95A5-45B7-A118-1BDD3BECEEFE}"/>
              </a:ext>
            </a:extLst>
          </p:cNvPr>
          <p:cNvSpPr txBox="1"/>
          <p:nvPr/>
        </p:nvSpPr>
        <p:spPr>
          <a:xfrm>
            <a:off x="5929818" y="5794571"/>
            <a:ext cx="267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shopping</a:t>
            </a:r>
            <a:r>
              <a:rPr lang="hr-HR" sz="2400" b="1" dirty="0">
                <a:solidFill>
                  <a:srgbClr val="FF0000"/>
                </a:solidFill>
              </a:rPr>
              <a:t> centre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E30EC7F-5395-43FA-AE05-E822CC208B99}"/>
              </a:ext>
            </a:extLst>
          </p:cNvPr>
          <p:cNvSpPr txBox="1"/>
          <p:nvPr/>
        </p:nvSpPr>
        <p:spPr>
          <a:xfrm>
            <a:off x="1494817" y="3561558"/>
            <a:ext cx="9157345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i="1" dirty="0"/>
              <a:t>PLAY – Read </a:t>
            </a:r>
            <a:r>
              <a:rPr lang="hr-HR" sz="2400" i="1" dirty="0" err="1"/>
              <a:t>and</a:t>
            </a:r>
            <a:r>
              <a:rPr lang="hr-HR" sz="2400" i="1" dirty="0"/>
              <a:t> </a:t>
            </a:r>
            <a:r>
              <a:rPr lang="hr-HR" sz="2400" i="1" dirty="0" err="1"/>
              <a:t>match</a:t>
            </a:r>
            <a:r>
              <a:rPr lang="hr-HR" sz="2400" i="1" dirty="0"/>
              <a:t>. </a:t>
            </a:r>
            <a:r>
              <a:rPr lang="hr-HR" sz="2400" i="1" dirty="0">
                <a:hlinkClick r:id="rId3"/>
              </a:rPr>
              <a:t>https://www.e-sfera.hr/dodatni-digitalni-sadrzaji/ca320651-f7d5-4202-909e-e86d997a6273/</a:t>
            </a:r>
            <a:r>
              <a:rPr lang="hr-HR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94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3AADA56-C153-4E29-A637-1EFAAA091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71" y="735070"/>
            <a:ext cx="5852695" cy="325481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E9235115-F057-45BA-951F-3BD2D26E1810}"/>
              </a:ext>
            </a:extLst>
          </p:cNvPr>
          <p:cNvSpPr txBox="1"/>
          <p:nvPr/>
        </p:nvSpPr>
        <p:spPr>
          <a:xfrm>
            <a:off x="668206" y="4616100"/>
            <a:ext cx="8608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prepositions</a:t>
            </a:r>
            <a:r>
              <a:rPr lang="hr-HR" sz="2600" b="1" dirty="0"/>
              <a:t> </a:t>
            </a:r>
            <a:r>
              <a:rPr lang="hr-HR" sz="2600" b="1" dirty="0" err="1"/>
              <a:t>of</a:t>
            </a:r>
            <a:r>
              <a:rPr lang="hr-HR" sz="2600" b="1" dirty="0"/>
              <a:t> place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C659439-C465-4819-B6A7-958ECCF9F7DD}"/>
              </a:ext>
            </a:extLst>
          </p:cNvPr>
          <p:cNvSpPr txBox="1"/>
          <p:nvPr/>
        </p:nvSpPr>
        <p:spPr>
          <a:xfrm>
            <a:off x="2666074" y="5066268"/>
            <a:ext cx="29718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next</a:t>
            </a:r>
            <a:r>
              <a:rPr lang="hr-HR" sz="2600" dirty="0"/>
              <a:t> to – </a:t>
            </a:r>
          </a:p>
          <a:p>
            <a:r>
              <a:rPr lang="hr-HR" sz="2600" dirty="0" err="1"/>
              <a:t>opposite</a:t>
            </a:r>
            <a:r>
              <a:rPr lang="hr-HR" sz="2600" dirty="0"/>
              <a:t> –  </a:t>
            </a:r>
          </a:p>
          <a:p>
            <a:r>
              <a:rPr lang="hr-HR" sz="2600" dirty="0" err="1"/>
              <a:t>in</a:t>
            </a:r>
            <a:r>
              <a:rPr lang="hr-HR" sz="2600" dirty="0"/>
              <a:t> front </a:t>
            </a:r>
            <a:r>
              <a:rPr lang="hr-HR" sz="2600" dirty="0" err="1"/>
              <a:t>of</a:t>
            </a:r>
            <a:r>
              <a:rPr lang="hr-HR" sz="2600" dirty="0"/>
              <a:t> – </a:t>
            </a:r>
          </a:p>
          <a:p>
            <a:r>
              <a:rPr lang="hr-HR" sz="2600" dirty="0"/>
              <a:t>on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corner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–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7641842-9AED-45F0-B4D6-09DDB2F3D1D1}"/>
              </a:ext>
            </a:extLst>
          </p:cNvPr>
          <p:cNvSpPr txBox="1"/>
          <p:nvPr/>
        </p:nvSpPr>
        <p:spPr>
          <a:xfrm>
            <a:off x="4054698" y="5066268"/>
            <a:ext cx="33966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pokraj, pored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FE1A6490-06E0-421B-B804-993D4F1A88C8}"/>
              </a:ext>
            </a:extLst>
          </p:cNvPr>
          <p:cNvSpPr txBox="1"/>
          <p:nvPr/>
        </p:nvSpPr>
        <p:spPr>
          <a:xfrm>
            <a:off x="4230028" y="5497984"/>
            <a:ext cx="33966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nasuprot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4BAE582D-F2A6-4CF3-A934-B43622B15EE6}"/>
              </a:ext>
            </a:extLst>
          </p:cNvPr>
          <p:cNvSpPr txBox="1"/>
          <p:nvPr/>
        </p:nvSpPr>
        <p:spPr>
          <a:xfrm>
            <a:off x="4397136" y="5860091"/>
            <a:ext cx="33966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ispred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5C0C5AB-EEEE-4452-9F6E-0179DA416570}"/>
              </a:ext>
            </a:extLst>
          </p:cNvPr>
          <p:cNvSpPr txBox="1"/>
          <p:nvPr/>
        </p:nvSpPr>
        <p:spPr>
          <a:xfrm>
            <a:off x="5271118" y="6228709"/>
            <a:ext cx="33966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na uglu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47E3333C-ABC6-4BB4-BDC7-087B9542E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356" y="187718"/>
            <a:ext cx="5181600" cy="5191125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8B9A2D37-FE0E-46AA-92D8-19A57C224DC2}"/>
              </a:ext>
            </a:extLst>
          </p:cNvPr>
          <p:cNvSpPr txBox="1"/>
          <p:nvPr/>
        </p:nvSpPr>
        <p:spPr>
          <a:xfrm>
            <a:off x="550044" y="4151291"/>
            <a:ext cx="8998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PLAY – Read </a:t>
            </a:r>
            <a:r>
              <a:rPr lang="hr-HR" sz="2400" i="1" dirty="0" err="1"/>
              <a:t>and</a:t>
            </a:r>
            <a:r>
              <a:rPr lang="hr-HR" sz="2400" i="1" dirty="0"/>
              <a:t> </a:t>
            </a:r>
            <a:r>
              <a:rPr lang="hr-HR" sz="2400" i="1" dirty="0" err="1"/>
              <a:t>match</a:t>
            </a:r>
            <a:r>
              <a:rPr lang="hr-HR" sz="2400" i="1" dirty="0"/>
              <a:t>. </a:t>
            </a:r>
            <a:r>
              <a:rPr lang="hr-HR" sz="2400" i="1" dirty="0">
                <a:hlinkClick r:id="rId5"/>
              </a:rPr>
              <a:t>https://www.e-sfera.hr/dodatni-digitalni-sadrzaji/ca320651-f7d5-4202-909e-e86d997a6273/</a:t>
            </a:r>
            <a:r>
              <a:rPr lang="hr-HR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3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6E7E9E07-648F-4C7A-BB17-1EEFE56A7C2C}"/>
              </a:ext>
            </a:extLst>
          </p:cNvPr>
          <p:cNvSpPr txBox="1"/>
          <p:nvPr/>
        </p:nvSpPr>
        <p:spPr>
          <a:xfrm>
            <a:off x="650847" y="103074"/>
            <a:ext cx="9552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Close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book</a:t>
            </a:r>
            <a:r>
              <a:rPr lang="hr-HR" sz="2800" dirty="0"/>
              <a:t>. </a:t>
            </a:r>
          </a:p>
          <a:p>
            <a:r>
              <a:rPr lang="hr-HR" sz="2800" dirty="0"/>
              <a:t>You </a:t>
            </a:r>
            <a:r>
              <a:rPr lang="hr-HR" sz="2800" dirty="0" err="1"/>
              <a:t>have</a:t>
            </a:r>
            <a:r>
              <a:rPr lang="hr-HR" sz="2800" dirty="0"/>
              <a:t> 10 </a:t>
            </a:r>
            <a:r>
              <a:rPr lang="hr-HR" sz="2800" dirty="0" err="1"/>
              <a:t>seconds</a:t>
            </a:r>
            <a:r>
              <a:rPr lang="hr-HR" sz="2800" dirty="0"/>
              <a:t> to </a:t>
            </a:r>
            <a:r>
              <a:rPr lang="hr-HR" sz="2800" dirty="0" err="1"/>
              <a:t>decide</a:t>
            </a:r>
            <a:r>
              <a:rPr lang="hr-HR" sz="2800" dirty="0"/>
              <a:t> </a:t>
            </a:r>
            <a:r>
              <a:rPr lang="hr-HR" sz="2800" dirty="0" err="1"/>
              <a:t>whether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sentence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true</a:t>
            </a:r>
            <a:r>
              <a:rPr lang="hr-HR" sz="2800" dirty="0"/>
              <a:t> </a:t>
            </a:r>
            <a:r>
              <a:rPr lang="hr-HR" sz="2800" dirty="0" err="1"/>
              <a:t>or</a:t>
            </a:r>
            <a:r>
              <a:rPr lang="hr-HR" sz="2800" dirty="0"/>
              <a:t> </a:t>
            </a:r>
            <a:r>
              <a:rPr lang="hr-HR" sz="2800" dirty="0" err="1"/>
              <a:t>false</a:t>
            </a:r>
            <a:r>
              <a:rPr lang="hr-HR" sz="2800" dirty="0"/>
              <a:t>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A0BCE16-E924-4641-A8C5-046ECDF016FA}"/>
              </a:ext>
            </a:extLst>
          </p:cNvPr>
          <p:cNvSpPr txBox="1"/>
          <p:nvPr/>
        </p:nvSpPr>
        <p:spPr>
          <a:xfrm>
            <a:off x="2966401" y="1611882"/>
            <a:ext cx="5256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bakery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main</a:t>
            </a:r>
            <a:r>
              <a:rPr lang="hr-HR" sz="2800" dirty="0"/>
              <a:t> </a:t>
            </a:r>
            <a:r>
              <a:rPr lang="hr-HR" sz="2800" dirty="0" err="1"/>
              <a:t>square</a:t>
            </a:r>
            <a:r>
              <a:rPr lang="hr-HR" sz="2800" dirty="0"/>
              <a:t>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18E7781-2375-45A1-B503-B9E742D3FBCB}"/>
              </a:ext>
            </a:extLst>
          </p:cNvPr>
          <p:cNvSpPr txBox="1"/>
          <p:nvPr/>
        </p:nvSpPr>
        <p:spPr>
          <a:xfrm>
            <a:off x="1820887" y="2228317"/>
            <a:ext cx="819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church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between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bookshop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cinema</a:t>
            </a:r>
            <a:r>
              <a:rPr lang="hr-HR" sz="2800" dirty="0"/>
              <a:t>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116A6E0-E69F-4A04-BB23-F6F53273BE32}"/>
              </a:ext>
            </a:extLst>
          </p:cNvPr>
          <p:cNvSpPr txBox="1"/>
          <p:nvPr/>
        </p:nvSpPr>
        <p:spPr>
          <a:xfrm>
            <a:off x="2202723" y="2844752"/>
            <a:ext cx="819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There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a market </a:t>
            </a:r>
            <a:r>
              <a:rPr lang="hr-HR" sz="2800" dirty="0" err="1"/>
              <a:t>next</a:t>
            </a:r>
            <a:r>
              <a:rPr lang="hr-HR" sz="2800" dirty="0"/>
              <a:t> to </a:t>
            </a:r>
            <a:r>
              <a:rPr lang="hr-HR" sz="2800" dirty="0" err="1"/>
              <a:t>the</a:t>
            </a:r>
            <a:r>
              <a:rPr lang="hr-HR" sz="2800" dirty="0"/>
              <a:t> post </a:t>
            </a:r>
            <a:r>
              <a:rPr lang="hr-HR" sz="2800" dirty="0" err="1"/>
              <a:t>office</a:t>
            </a:r>
            <a:r>
              <a:rPr lang="hr-HR" sz="2800" dirty="0"/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667E600-CED3-4C31-AFCD-12699DB38CF3}"/>
              </a:ext>
            </a:extLst>
          </p:cNvPr>
          <p:cNvSpPr txBox="1"/>
          <p:nvPr/>
        </p:nvSpPr>
        <p:spPr>
          <a:xfrm>
            <a:off x="1378676" y="3490029"/>
            <a:ext cx="907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museum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on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corner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High</a:t>
            </a:r>
            <a:r>
              <a:rPr lang="hr-HR" sz="2800" dirty="0"/>
              <a:t> Street </a:t>
            </a:r>
            <a:r>
              <a:rPr lang="hr-HR" sz="2800" dirty="0" err="1"/>
              <a:t>and</a:t>
            </a:r>
            <a:r>
              <a:rPr lang="hr-HR" sz="2800" dirty="0"/>
              <a:t> West </a:t>
            </a:r>
            <a:r>
              <a:rPr lang="hr-HR" sz="2800" dirty="0" err="1"/>
              <a:t>Road</a:t>
            </a:r>
            <a:r>
              <a:rPr lang="hr-HR" sz="2800" dirty="0"/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53359E8-A48C-479A-A9C1-A2F2BF2CD8A5}"/>
              </a:ext>
            </a:extLst>
          </p:cNvPr>
          <p:cNvSpPr txBox="1"/>
          <p:nvPr/>
        </p:nvSpPr>
        <p:spPr>
          <a:xfrm>
            <a:off x="1760512" y="4106464"/>
            <a:ext cx="907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 </a:t>
            </a:r>
            <a:r>
              <a:rPr lang="hr-HR" sz="2800" dirty="0" err="1"/>
              <a:t>group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tourists</a:t>
            </a:r>
            <a:r>
              <a:rPr lang="hr-HR" sz="2800" dirty="0"/>
              <a:t> are </a:t>
            </a:r>
            <a:r>
              <a:rPr lang="hr-HR" sz="2800" dirty="0" err="1"/>
              <a:t>standing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front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hospital</a:t>
            </a:r>
            <a:r>
              <a:rPr lang="hr-HR" sz="2800" dirty="0"/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C72C39D-6EEA-4DD8-A365-CB4B0506884B}"/>
              </a:ext>
            </a:extLst>
          </p:cNvPr>
          <p:cNvSpPr txBox="1"/>
          <p:nvPr/>
        </p:nvSpPr>
        <p:spPr>
          <a:xfrm>
            <a:off x="2966401" y="4784702"/>
            <a:ext cx="907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An </a:t>
            </a:r>
            <a:r>
              <a:rPr lang="hr-HR" sz="2800" dirty="0" err="1"/>
              <a:t>old</a:t>
            </a:r>
            <a:r>
              <a:rPr lang="hr-HR" sz="2800" dirty="0"/>
              <a:t> lady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getting</a:t>
            </a:r>
            <a:r>
              <a:rPr lang="hr-HR" sz="2800" dirty="0"/>
              <a:t> on </a:t>
            </a:r>
            <a:r>
              <a:rPr lang="hr-HR" sz="2800" dirty="0" err="1"/>
              <a:t>the</a:t>
            </a:r>
            <a:r>
              <a:rPr lang="hr-HR" sz="2800" dirty="0"/>
              <a:t> bus.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18CC05E-B064-4A1B-BB75-7E0C61F80E87}"/>
              </a:ext>
            </a:extLst>
          </p:cNvPr>
          <p:cNvSpPr txBox="1"/>
          <p:nvPr/>
        </p:nvSpPr>
        <p:spPr>
          <a:xfrm>
            <a:off x="3037437" y="5419802"/>
            <a:ext cx="907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Two</a:t>
            </a:r>
            <a:r>
              <a:rPr lang="hr-HR" sz="2800" dirty="0"/>
              <a:t> </a:t>
            </a:r>
            <a:r>
              <a:rPr lang="hr-HR" sz="2800" dirty="0" err="1"/>
              <a:t>girls</a:t>
            </a:r>
            <a:r>
              <a:rPr lang="hr-HR" sz="2800" dirty="0"/>
              <a:t> are </a:t>
            </a:r>
            <a:r>
              <a:rPr lang="hr-HR" sz="2800" dirty="0" err="1"/>
              <a:t>crossing</a:t>
            </a:r>
            <a:r>
              <a:rPr lang="hr-HR" sz="2800" dirty="0"/>
              <a:t> East </a:t>
            </a:r>
            <a:r>
              <a:rPr lang="hr-HR" sz="2800" dirty="0" err="1"/>
              <a:t>Road</a:t>
            </a:r>
            <a:r>
              <a:rPr lang="hr-HR" sz="2800" dirty="0"/>
              <a:t>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2D3EC1C-0DBD-4CE8-8379-BC6E07D2889A}"/>
              </a:ext>
            </a:extLst>
          </p:cNvPr>
          <p:cNvSpPr txBox="1"/>
          <p:nvPr/>
        </p:nvSpPr>
        <p:spPr>
          <a:xfrm>
            <a:off x="2785525" y="6081353"/>
            <a:ext cx="907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cinema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opposite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car park.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D2D30C71-15A3-4F53-910C-C9BDFF6ED79B}"/>
              </a:ext>
            </a:extLst>
          </p:cNvPr>
          <p:cNvSpPr/>
          <p:nvPr/>
        </p:nvSpPr>
        <p:spPr>
          <a:xfrm>
            <a:off x="1286189" y="1659481"/>
            <a:ext cx="9527135" cy="509544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73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</TotalTime>
  <Words>622</Words>
  <Application>Microsoft Office PowerPoint</Application>
  <PresentationFormat>Widescreen</PresentationFormat>
  <Paragraphs>123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UNIT 5: Where I live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235</cp:revision>
  <dcterms:created xsi:type="dcterms:W3CDTF">2020-09-19T11:02:00Z</dcterms:created>
  <dcterms:modified xsi:type="dcterms:W3CDTF">2022-09-16T12:01:04Z</dcterms:modified>
</cp:coreProperties>
</file>